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7" r:id="rId49"/>
    <p:sldId id="345" r:id="rId50"/>
    <p:sldId id="346" r:id="rId51"/>
    <p:sldId id="348" r:id="rId52"/>
    <p:sldId id="349" r:id="rId53"/>
    <p:sldId id="351" r:id="rId54"/>
    <p:sldId id="350" r:id="rId55"/>
    <p:sldId id="352" r:id="rId56"/>
    <p:sldId id="356" r:id="rId57"/>
    <p:sldId id="358" r:id="rId58"/>
    <p:sldId id="353" r:id="rId59"/>
    <p:sldId id="357" r:id="rId60"/>
    <p:sldId id="354" r:id="rId61"/>
    <p:sldId id="35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71892" y="474012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68700" cy="369332"/>
            <a:chOff x="7075713" y="1304740"/>
            <a:chExt cx="40687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85106" cy="369332"/>
            <a:chOff x="7075713" y="1304740"/>
            <a:chExt cx="428510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±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Residue</a:t>
            </a:r>
            <a:r>
              <a:rPr lang="zh-CN" altLang="en-US" dirty="0"/>
              <a:t>（</a:t>
            </a:r>
            <a:r>
              <a:rPr lang="en-US" altLang="zh-CN" dirty="0"/>
              <a:t>high-low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00028-A084-1F52-A04B-2C95E866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949960"/>
            <a:ext cx="6062133" cy="454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9C06F3-8922-8009-252B-5A3847F20EF9}"/>
              </a:ext>
            </a:extLst>
          </p:cNvPr>
          <p:cNvSpPr/>
          <p:nvPr/>
        </p:nvSpPr>
        <p:spPr>
          <a:xfrm>
            <a:off x="4507601" y="1529391"/>
            <a:ext cx="307910" cy="347181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379E2-D976-D884-3A94-8854A5711B74}"/>
              </a:ext>
            </a:extLst>
          </p:cNvPr>
          <p:cNvSpPr/>
          <p:nvPr/>
        </p:nvSpPr>
        <p:spPr>
          <a:xfrm>
            <a:off x="1260548" y="3909528"/>
            <a:ext cx="4711959" cy="37322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1205A8-8247-C76C-6BD8-A54F3557DAA2}"/>
              </a:ext>
            </a:extLst>
          </p:cNvPr>
          <p:cNvCxnSpPr>
            <a:stCxn id="6" idx="1"/>
          </p:cNvCxnSpPr>
          <p:nvPr/>
        </p:nvCxnSpPr>
        <p:spPr>
          <a:xfrm flipV="1">
            <a:off x="1260548" y="4086808"/>
            <a:ext cx="4870580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C050E-0CE3-DDBC-12B0-F9A5D15DA826}"/>
              </a:ext>
            </a:extLst>
          </p:cNvPr>
          <p:cNvSpPr txBox="1"/>
          <p:nvPr/>
        </p:nvSpPr>
        <p:spPr>
          <a:xfrm>
            <a:off x="6103599" y="390214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C67FAE-876E-3746-47C4-14A1CEAFD0F3}"/>
              </a:ext>
            </a:extLst>
          </p:cNvPr>
          <p:cNvSpPr txBox="1"/>
          <p:nvPr/>
        </p:nvSpPr>
        <p:spPr>
          <a:xfrm>
            <a:off x="4269461" y="125239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0.07 0.08</a:t>
            </a:r>
            <a:endParaRPr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6E27BB-6688-44D1-B123-B1493F2D14AD}"/>
              </a:ext>
            </a:extLst>
          </p:cNvPr>
          <p:cNvSpPr txBox="1"/>
          <p:nvPr/>
        </p:nvSpPr>
        <p:spPr>
          <a:xfrm>
            <a:off x="8355107" y="2074893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T/A</a:t>
            </a:r>
          </a:p>
          <a:p>
            <a:r>
              <a:rPr lang="en-US" altLang="zh-CN" dirty="0"/>
              <a:t>Poly C/G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5F71C-FAE2-4028-965F-998AC245F963}"/>
              </a:ext>
            </a:extLst>
          </p:cNvPr>
          <p:cNvSpPr txBox="1"/>
          <p:nvPr/>
        </p:nvSpPr>
        <p:spPr>
          <a:xfrm>
            <a:off x="8037088" y="383689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can not find the image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C93C6E-0656-166E-3E2D-DC6F510F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" y="1298486"/>
            <a:ext cx="5547841" cy="4130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7F2D72-AC89-7C5B-5DE6-2BC740D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3" y="1268003"/>
            <a:ext cx="5585944" cy="41913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18856-F968-5413-CB28-76CC9813A79B}"/>
              </a:ext>
            </a:extLst>
          </p:cNvPr>
          <p:cNvSpPr txBox="1"/>
          <p:nvPr/>
        </p:nvSpPr>
        <p:spPr>
          <a:xfrm>
            <a:off x="671804" y="111382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AAA,TTT,CCC,GGG,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B7054-5A8E-F0AE-A6FE-ADFD3A198D08}"/>
              </a:ext>
            </a:extLst>
          </p:cNvPr>
          <p:cNvSpPr txBox="1"/>
          <p:nvPr/>
        </p:nvSpPr>
        <p:spPr>
          <a:xfrm>
            <a:off x="6274848" y="111382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AAA,TTT,5CCC,5GGG,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63964-6B5B-3C48-DAD5-092E959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636607"/>
            <a:ext cx="11411339" cy="1294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1385A-DE36-3EFB-3281-F987AF4961DD}"/>
              </a:ext>
            </a:extLst>
          </p:cNvPr>
          <p:cNvSpPr txBox="1"/>
          <p:nvPr/>
        </p:nvSpPr>
        <p:spPr>
          <a:xfrm>
            <a:off x="531845" y="126727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53BD4-C18D-458B-358E-08276BB5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" y="2914047"/>
            <a:ext cx="11338250" cy="1323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B8EF6-FF64-4315-31F8-C3651C9E2455}"/>
              </a:ext>
            </a:extLst>
          </p:cNvPr>
          <p:cNvSpPr txBox="1"/>
          <p:nvPr/>
        </p:nvSpPr>
        <p:spPr>
          <a:xfrm>
            <a:off x="979714" y="27293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7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621AE0-1B5F-407C-B399-EA4DA32D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8" y="254371"/>
            <a:ext cx="12192000" cy="63492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23518" y="3619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 in a symmetric pattern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E56C4-4007-337A-053E-6E94E9197140}"/>
              </a:ext>
            </a:extLst>
          </p:cNvPr>
          <p:cNvSpPr/>
          <p:nvPr/>
        </p:nvSpPr>
        <p:spPr>
          <a:xfrm>
            <a:off x="1617306" y="5979308"/>
            <a:ext cx="326572" cy="431155"/>
          </a:xfrm>
          <a:custGeom>
            <a:avLst/>
            <a:gdLst>
              <a:gd name="connsiteX0" fmla="*/ 0 w 326572"/>
              <a:gd name="connsiteY0" fmla="*/ 0 h 431155"/>
              <a:gd name="connsiteX1" fmla="*/ 326572 w 326572"/>
              <a:gd name="connsiteY1" fmla="*/ 0 h 431155"/>
              <a:gd name="connsiteX2" fmla="*/ 326572 w 326572"/>
              <a:gd name="connsiteY2" fmla="*/ 431155 h 431155"/>
              <a:gd name="connsiteX3" fmla="*/ 0 w 326572"/>
              <a:gd name="connsiteY3" fmla="*/ 431155 h 431155"/>
              <a:gd name="connsiteX4" fmla="*/ 0 w 326572"/>
              <a:gd name="connsiteY4" fmla="*/ 0 h 43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72" h="431155" extrusionOk="0">
                <a:moveTo>
                  <a:pt x="0" y="0"/>
                </a:moveTo>
                <a:cubicBezTo>
                  <a:pt x="72601" y="-35087"/>
                  <a:pt x="169461" y="33480"/>
                  <a:pt x="326572" y="0"/>
                </a:cubicBezTo>
                <a:cubicBezTo>
                  <a:pt x="332262" y="105013"/>
                  <a:pt x="294641" y="306232"/>
                  <a:pt x="326572" y="431155"/>
                </a:cubicBezTo>
                <a:cubicBezTo>
                  <a:pt x="186635" y="445301"/>
                  <a:pt x="110540" y="426257"/>
                  <a:pt x="0" y="431155"/>
                </a:cubicBezTo>
                <a:cubicBezTo>
                  <a:pt x="-44924" y="256446"/>
                  <a:pt x="2484" y="980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237414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2A3494-61C5-FF2F-EA09-C1D5DD3B9117}"/>
              </a:ext>
            </a:extLst>
          </p:cNvPr>
          <p:cNvSpPr/>
          <p:nvPr/>
        </p:nvSpPr>
        <p:spPr>
          <a:xfrm>
            <a:off x="7672871" y="5969976"/>
            <a:ext cx="326572" cy="431155"/>
          </a:xfrm>
          <a:custGeom>
            <a:avLst/>
            <a:gdLst>
              <a:gd name="connsiteX0" fmla="*/ 0 w 326572"/>
              <a:gd name="connsiteY0" fmla="*/ 0 h 431155"/>
              <a:gd name="connsiteX1" fmla="*/ 326572 w 326572"/>
              <a:gd name="connsiteY1" fmla="*/ 0 h 431155"/>
              <a:gd name="connsiteX2" fmla="*/ 326572 w 326572"/>
              <a:gd name="connsiteY2" fmla="*/ 431155 h 431155"/>
              <a:gd name="connsiteX3" fmla="*/ 0 w 326572"/>
              <a:gd name="connsiteY3" fmla="*/ 431155 h 431155"/>
              <a:gd name="connsiteX4" fmla="*/ 0 w 326572"/>
              <a:gd name="connsiteY4" fmla="*/ 0 h 43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72" h="431155" extrusionOk="0">
                <a:moveTo>
                  <a:pt x="0" y="0"/>
                </a:moveTo>
                <a:cubicBezTo>
                  <a:pt x="72601" y="-35087"/>
                  <a:pt x="169461" y="33480"/>
                  <a:pt x="326572" y="0"/>
                </a:cubicBezTo>
                <a:cubicBezTo>
                  <a:pt x="332262" y="105013"/>
                  <a:pt x="294641" y="306232"/>
                  <a:pt x="326572" y="431155"/>
                </a:cubicBezTo>
                <a:cubicBezTo>
                  <a:pt x="186635" y="445301"/>
                  <a:pt x="110540" y="426257"/>
                  <a:pt x="0" y="431155"/>
                </a:cubicBezTo>
                <a:cubicBezTo>
                  <a:pt x="-44924" y="256446"/>
                  <a:pt x="2484" y="980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237414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0A424D-0A54-9635-FC9D-DCF8B281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183"/>
            <a:ext cx="12192000" cy="1435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48DBA-75F7-C84B-4294-4EB38F76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7469"/>
            <a:ext cx="12192000" cy="1515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5AF1ED-FCAB-D651-0851-9BED55F0318B}"/>
              </a:ext>
            </a:extLst>
          </p:cNvPr>
          <p:cNvSpPr txBox="1"/>
          <p:nvPr/>
        </p:nvSpPr>
        <p:spPr>
          <a:xfrm>
            <a:off x="10422294" y="2574475"/>
            <a:ext cx="81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7bp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E73481-3CCB-BAF5-7E4E-AD302067755B}"/>
              </a:ext>
            </a:extLst>
          </p:cNvPr>
          <p:cNvSpPr txBox="1"/>
          <p:nvPr/>
        </p:nvSpPr>
        <p:spPr>
          <a:xfrm>
            <a:off x="10016412" y="3810538"/>
            <a:ext cx="14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7bp C/G only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80ACC8-EAFD-9002-263E-C8C325F36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" y="839756"/>
            <a:ext cx="12052584" cy="13304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1E6791-7D37-9913-A06D-09444CF23787}"/>
              </a:ext>
            </a:extLst>
          </p:cNvPr>
          <p:cNvSpPr txBox="1"/>
          <p:nvPr/>
        </p:nvSpPr>
        <p:spPr>
          <a:xfrm>
            <a:off x="10016412" y="1005137"/>
            <a:ext cx="14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5bp C/G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21568</TotalTime>
  <Words>1096</Words>
  <Application>Microsoft Office PowerPoint</Application>
  <PresentationFormat>宽屏</PresentationFormat>
  <Paragraphs>357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24</cp:revision>
  <dcterms:created xsi:type="dcterms:W3CDTF">2022-06-21T02:36:11Z</dcterms:created>
  <dcterms:modified xsi:type="dcterms:W3CDTF">2022-10-24T08:15:27Z</dcterms:modified>
</cp:coreProperties>
</file>